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894cc4ef7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894cc4ef7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894cc4ef73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894cc4ef73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894cc4ef73_0_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894cc4ef73_0_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894cc4ef73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894cc4ef73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3ce61b5c7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3ce61b5c7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3da69f2ef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3da69f2ef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894cc4ef73_0_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894cc4ef73_0_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894cc4ef73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894cc4ef73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894cc4ef73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894cc4ef73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augmentation: 1170 </a:t>
            </a:r>
            <a:r>
              <a:rPr lang="en"/>
              <a:t>training samples. 293 validation samples. 30000 images total after augmentation. 50% chance of each type of augmentation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894cc4ef73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894cc4ef73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6bf9697f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6bf9697f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894cc4ef73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894cc4ef73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06bf9697f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06bf9697f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06bf9697f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06bf9697f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894cc4ef7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894cc4ef7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894cc4ef7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894cc4ef7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3ce61b5c7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3ce61b5c7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3ce61b5c7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3ce61b5c7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3ce61b5c7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3ce61b5c7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Relationship Id="rId5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3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Relationship Id="rId4" Type="http://schemas.openxmlformats.org/officeDocument/2006/relationships/image" Target="../media/image40.png"/><Relationship Id="rId5" Type="http://schemas.openxmlformats.org/officeDocument/2006/relationships/image" Target="../media/image33.png"/><Relationship Id="rId6" Type="http://schemas.openxmlformats.org/officeDocument/2006/relationships/image" Target="../media/image30.png"/><Relationship Id="rId7" Type="http://schemas.openxmlformats.org/officeDocument/2006/relationships/image" Target="../media/image39.png"/><Relationship Id="rId8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drive.google.com/file/d/1kZyErwAjsSs8_-x0HofkW5d0tHLQEw5y/view" TargetMode="External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png"/><Relationship Id="rId4" Type="http://schemas.openxmlformats.org/officeDocument/2006/relationships/image" Target="../media/image16.png"/><Relationship Id="rId9" Type="http://schemas.openxmlformats.org/officeDocument/2006/relationships/image" Target="../media/image3.png"/><Relationship Id="rId5" Type="http://schemas.openxmlformats.org/officeDocument/2006/relationships/image" Target="../media/image15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qR6ZnRycvz-0wnbyVazVkWG-YHWLtBif/view" TargetMode="External"/><Relationship Id="rId4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28.png"/><Relationship Id="rId6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Project YABS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Self-Driving Car Course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Multiclass Classification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Classify data from many classes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a simple neural network to classify the data in this image</a:t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575" y="2823700"/>
            <a:ext cx="3385675" cy="189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3988" y="2283223"/>
            <a:ext cx="4263550" cy="286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4001" y="2281866"/>
            <a:ext cx="4263525" cy="2862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MNIST Image Recognition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475"/>
            <a:ext cx="706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from 10 classes, 28x28 pixel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neural network should be generalizable, i.e. it should be able to classify data it has never seen before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Overfitting / underfitting</a:t>
            </a:r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4425" y="2402343"/>
            <a:ext cx="3517875" cy="2531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725" y="2676300"/>
            <a:ext cx="3997601" cy="225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MNIST</a:t>
            </a:r>
            <a:endParaRPr/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311700" y="1152475"/>
            <a:ext cx="464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Input image, our model predicts a </a:t>
            </a:r>
            <a:r>
              <a:rPr b="1" lang="en"/>
              <a:t>2!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But, our model requires many parameters and lots of training. For images we should instead use </a:t>
            </a:r>
            <a:r>
              <a:rPr b="1" lang="en"/>
              <a:t>Convolutional Neural Networks</a:t>
            </a:r>
            <a:endParaRPr b="1"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2247" y="1152475"/>
            <a:ext cx="2633225" cy="262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226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Neural Networks (CNN)</a:t>
            </a:r>
            <a:endParaRPr/>
          </a:p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109500" y="964500"/>
            <a:ext cx="8939400" cy="41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 is useful for analysing and </a:t>
            </a:r>
            <a:r>
              <a:rPr lang="en"/>
              <a:t>classifying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Effective at recognising useful patterns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Applications: face recognition, object detection, identifying different traffic signs, self-driving cars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 with computational complexity (72x72 pixels with 3 channel colored image)</a:t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300" y="2809750"/>
            <a:ext cx="6579850" cy="21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311700" y="178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Classifying Road Signs</a:t>
            </a:r>
            <a:endParaRPr/>
          </a:p>
        </p:txBody>
      </p:sp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0" y="937050"/>
            <a:ext cx="5862900" cy="41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source dataset with larger dimensions and fewer images </a:t>
            </a:r>
            <a:r>
              <a:rPr lang="en"/>
              <a:t>compared</a:t>
            </a:r>
            <a:r>
              <a:rPr lang="en"/>
              <a:t> to MNIST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CNN model for classifying 43 classes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Preprocessing images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Convert from RGB to </a:t>
            </a:r>
            <a:r>
              <a:rPr lang="en"/>
              <a:t>grayscale</a:t>
            </a:r>
            <a:r>
              <a:rPr lang="en"/>
              <a:t> image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Histogram equalization for normalizing lighting effect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Implementing LeNet model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Well-known CNN model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To improve the model we added Dropout and tuned the learning rate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used augmentation technique</a:t>
            </a:r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7900" y="573925"/>
            <a:ext cx="3263150" cy="305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9800" y="3949225"/>
            <a:ext cx="5082326" cy="107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150" y="1889400"/>
            <a:ext cx="3215576" cy="23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4498" y="1874242"/>
            <a:ext cx="3215575" cy="2394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Project</a:t>
            </a:r>
            <a:endParaRPr/>
          </a:p>
        </p:txBody>
      </p:sp>
      <p:sp>
        <p:nvSpPr>
          <p:cNvPr id="174" name="Google Shape;174;p2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Self-Driving Car with Behavioural Cloning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driving simulator</a:t>
            </a:r>
            <a:endParaRPr/>
          </a:p>
        </p:txBody>
      </p:sp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311700" y="1152475"/>
            <a:ext cx="365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control the car and drive it around the map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create our own training data! </a:t>
            </a:r>
            <a:br>
              <a:rPr lang="en"/>
            </a:br>
            <a:r>
              <a:rPr lang="en"/>
              <a:t>Every frame we: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Take an image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Log the steering angle</a:t>
            </a:r>
            <a:endParaRPr/>
          </a:p>
        </p:txBody>
      </p:sp>
      <p:pic>
        <p:nvPicPr>
          <p:cNvPr id="181" name="Google Shape;1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3323" y="925087"/>
            <a:ext cx="4927824" cy="3871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data</a:t>
            </a:r>
            <a:endParaRPr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311700" y="1152475"/>
            <a:ext cx="456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Distribution, most values are 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create more training data with </a:t>
            </a:r>
            <a:br>
              <a:rPr lang="en"/>
            </a:br>
            <a:r>
              <a:rPr lang="en"/>
              <a:t>data augmentation</a:t>
            </a:r>
            <a:endParaRPr/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50" y="2707443"/>
            <a:ext cx="8832301" cy="2425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850" y="2718150"/>
            <a:ext cx="8822994" cy="242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850" y="2710971"/>
            <a:ext cx="8823001" cy="2418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850" y="2715390"/>
            <a:ext cx="8823002" cy="2430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5850" y="2723931"/>
            <a:ext cx="8822999" cy="2413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13423" y="21350"/>
            <a:ext cx="3473448" cy="260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Nvidia Neural Network</a:t>
            </a:r>
            <a:endParaRPr/>
          </a:p>
        </p:txBody>
      </p:sp>
      <p:sp>
        <p:nvSpPr>
          <p:cNvPr id="199" name="Google Shape;199;p31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Input is RGB image 66x200 pixels.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Output is the steering angle that the car should apply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Trained on the training data we created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now be used to drive our car!</a:t>
            </a:r>
            <a:endParaRPr/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924" y="167262"/>
            <a:ext cx="3371700" cy="480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Sogol &amp; Carl, YABS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Pradeep, Sylog, Mentor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Demo!</a:t>
            </a:r>
            <a:endParaRPr/>
          </a:p>
        </p:txBody>
      </p:sp>
      <p:pic>
        <p:nvPicPr>
          <p:cNvPr id="206" name="Google Shape;206;p32" title="Screen Recording 2023-05-02 at 22.06.17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6575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have done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worked </a:t>
            </a:r>
            <a:r>
              <a:rPr lang="en"/>
              <a:t>through a Udemy course and met to discuss the different sections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The Complete Self-Driving Car Course - Applied Deep Learning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things that the course goes through: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Python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Numpy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Computer vision with OpenCV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Neural Networks with Keras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Perceptron, CNN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Project with self driving car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Lane Lines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044738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Goal: Use computer vision to find lane lines in this image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Convert to grayscale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Remove noise, Gaussian blur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Detect edges, Canny edge detection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Define Region of Interest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Find lines, Hough Transform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Plot lines on original image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2050" y="1604762"/>
            <a:ext cx="4171951" cy="229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4175" y="1510249"/>
            <a:ext cx="4339825" cy="2700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0049" y="1510248"/>
            <a:ext cx="4608086" cy="28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75705" y="1510249"/>
            <a:ext cx="4802419" cy="296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75700" y="1495975"/>
            <a:ext cx="4716649" cy="2915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41574" y="1509238"/>
            <a:ext cx="4802425" cy="2968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384463" y="1466862"/>
            <a:ext cx="4716650" cy="29206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with found lane lines</a:t>
            </a:r>
            <a:endParaRPr/>
          </a:p>
        </p:txBody>
      </p:sp>
      <p:pic>
        <p:nvPicPr>
          <p:cNvPr id="86" name="Google Shape;86;p17" title="outpu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1461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Machine Learning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8323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Supervised Learning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Linear Regression (linearly arranged dataset)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Classification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Unsupervised Learning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7150" y="1152475"/>
            <a:ext cx="3831924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7150" y="3327100"/>
            <a:ext cx="3831926" cy="162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450" y="2293450"/>
            <a:ext cx="1861399" cy="136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9150" y="2293450"/>
            <a:ext cx="1750700" cy="127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Perceptron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-50" y="1152475"/>
            <a:ext cx="9144000" cy="39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An algorithm for supervised learning of binary classification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Weights, the strength of the connection between the input and output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Activation function, decision making units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Types of Perceptron: 	- Single layer		- Multilayer</a:t>
            </a:r>
            <a:endParaRPr sz="1600"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775" y="2755149"/>
            <a:ext cx="4918460" cy="21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143875"/>
            <a:ext cx="85206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Deep Neural Networks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0" y="791300"/>
            <a:ext cx="9144000" cy="43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Non-linear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Feedforward process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Backpropagation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0175" y="3551525"/>
            <a:ext cx="2963824" cy="1591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5125" y="521550"/>
            <a:ext cx="3098874" cy="152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7469" y="1959550"/>
            <a:ext cx="2614187" cy="159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184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DNN in practice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0" y="845250"/>
            <a:ext cx="9144000" cy="42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more complex dataset from sklearn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Binary Classification of 0 or 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Keras, python library for 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Neural network with one hidden layer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1650" y="905375"/>
            <a:ext cx="2264776" cy="146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8800" y="2567482"/>
            <a:ext cx="2327626" cy="1510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050" y="3144550"/>
            <a:ext cx="2327625" cy="174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74125" y="3144550"/>
            <a:ext cx="2430226" cy="16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